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0"/>
  </p:notesMasterIdLst>
  <p:handoutMasterIdLst>
    <p:handoutMasterId r:id="rId11"/>
  </p:handoutMasterIdLst>
  <p:sldIdLst>
    <p:sldId id="258" r:id="rId3"/>
    <p:sldId id="260" r:id="rId4"/>
    <p:sldId id="263" r:id="rId5"/>
    <p:sldId id="264" r:id="rId6"/>
    <p:sldId id="265" r:id="rId7"/>
    <p:sldId id="266" r:id="rId8"/>
    <p:sldId id="26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7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9055CF-8DEB-4A02-949A-DE72B6AC5D37}" type="doc">
      <dgm:prSet loTypeId="urn:microsoft.com/office/officeart/2005/8/layout/hList6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82E8A29-955A-4C7C-A174-3E9DCD4DC89B}">
      <dgm:prSet phldrT="[Text]"/>
      <dgm:spPr/>
      <dgm:t>
        <a:bodyPr/>
        <a:lstStyle/>
        <a:p>
          <a:r>
            <a:rPr lang="en-US" dirty="0" smtClean="0"/>
            <a:t>Step 1</a:t>
          </a:r>
          <a:endParaRPr lang="en-US" dirty="0"/>
        </a:p>
      </dgm:t>
    </dgm:pt>
    <dgm:pt modelId="{BA7938E6-8DFA-40B7-B4C4-EACC6D85FC31}" type="parTrans" cxnId="{2986897A-7787-444F-B6C8-41F3823EF3C1}">
      <dgm:prSet/>
      <dgm:spPr/>
      <dgm:t>
        <a:bodyPr/>
        <a:lstStyle/>
        <a:p>
          <a:endParaRPr lang="en-US"/>
        </a:p>
      </dgm:t>
    </dgm:pt>
    <dgm:pt modelId="{C2176686-D23E-48EB-9D1B-1A1B46236638}" type="sibTrans" cxnId="{2986897A-7787-444F-B6C8-41F3823EF3C1}">
      <dgm:prSet/>
      <dgm:spPr/>
      <dgm:t>
        <a:bodyPr/>
        <a:lstStyle/>
        <a:p>
          <a:endParaRPr lang="en-US"/>
        </a:p>
      </dgm:t>
    </dgm:pt>
    <dgm:pt modelId="{23A0DE4A-FE92-496E-B335-3433CEFB74E9}">
      <dgm:prSet phldrT="[Text]"/>
      <dgm:spPr/>
      <dgm:t>
        <a:bodyPr/>
        <a:lstStyle/>
        <a:p>
          <a:r>
            <a:rPr lang="en-US" dirty="0" smtClean="0"/>
            <a:t>DO NOT TALK OR BLURT OUT ANSWERS AT THE START.</a:t>
          </a:r>
          <a:endParaRPr lang="en-US" dirty="0"/>
        </a:p>
      </dgm:t>
    </dgm:pt>
    <dgm:pt modelId="{68935D38-FEDC-4CD3-8002-43CB3944BEAF}" type="parTrans" cxnId="{67A03D8F-F327-4A9F-ABBC-1EB67EFD1ECB}">
      <dgm:prSet/>
      <dgm:spPr/>
      <dgm:t>
        <a:bodyPr/>
        <a:lstStyle/>
        <a:p>
          <a:endParaRPr lang="en-US"/>
        </a:p>
      </dgm:t>
    </dgm:pt>
    <dgm:pt modelId="{55DF926D-029A-4E18-95C4-77A5A37CAE40}" type="sibTrans" cxnId="{67A03D8F-F327-4A9F-ABBC-1EB67EFD1ECB}">
      <dgm:prSet/>
      <dgm:spPr/>
      <dgm:t>
        <a:bodyPr/>
        <a:lstStyle/>
        <a:p>
          <a:endParaRPr lang="en-US"/>
        </a:p>
      </dgm:t>
    </dgm:pt>
    <dgm:pt modelId="{B6E26FFC-9977-4BBC-BEC7-3D6B63754E52}">
      <dgm:prSet phldrT="[Text]"/>
      <dgm:spPr/>
      <dgm:t>
        <a:bodyPr/>
        <a:lstStyle/>
        <a:p>
          <a:r>
            <a:rPr lang="en-US" dirty="0" smtClean="0"/>
            <a:t>Step </a:t>
          </a:r>
          <a:r>
            <a:rPr lang="en-US" dirty="0" smtClean="0"/>
            <a:t>2</a:t>
          </a:r>
          <a:endParaRPr lang="en-US" dirty="0"/>
        </a:p>
      </dgm:t>
    </dgm:pt>
    <dgm:pt modelId="{5CEFBD89-2F4F-4B51-A98A-0F3C86494166}" type="parTrans" cxnId="{17E73148-9C08-4999-B21E-F3C5A0E3FC0C}">
      <dgm:prSet/>
      <dgm:spPr/>
      <dgm:t>
        <a:bodyPr/>
        <a:lstStyle/>
        <a:p>
          <a:endParaRPr lang="en-US"/>
        </a:p>
      </dgm:t>
    </dgm:pt>
    <dgm:pt modelId="{48634C00-2335-4923-9072-EB7482323D9C}" type="sibTrans" cxnId="{17E73148-9C08-4999-B21E-F3C5A0E3FC0C}">
      <dgm:prSet/>
      <dgm:spPr/>
      <dgm:t>
        <a:bodyPr/>
        <a:lstStyle/>
        <a:p>
          <a:endParaRPr lang="en-US"/>
        </a:p>
      </dgm:t>
    </dgm:pt>
    <dgm:pt modelId="{CBCC21F5-552F-4D39-812E-6FCD4A366F58}">
      <dgm:prSet phldrT="[Text]"/>
      <dgm:spPr/>
      <dgm:t>
        <a:bodyPr/>
        <a:lstStyle/>
        <a:p>
          <a:r>
            <a:rPr lang="en-US" dirty="0" smtClean="0"/>
            <a:t>Walk over to the side that represents your perspective.</a:t>
          </a:r>
          <a:endParaRPr lang="en-US" dirty="0"/>
        </a:p>
      </dgm:t>
    </dgm:pt>
    <dgm:pt modelId="{4A973A1C-85F1-4969-A536-D29940229E2C}" type="parTrans" cxnId="{3C41F2E0-4620-40B4-9857-68872B278EFB}">
      <dgm:prSet/>
      <dgm:spPr/>
      <dgm:t>
        <a:bodyPr/>
        <a:lstStyle/>
        <a:p>
          <a:endParaRPr lang="en-US"/>
        </a:p>
      </dgm:t>
    </dgm:pt>
    <dgm:pt modelId="{3640B940-6901-481F-ADF7-6B77DEEED764}" type="sibTrans" cxnId="{3C41F2E0-4620-40B4-9857-68872B278EFB}">
      <dgm:prSet/>
      <dgm:spPr/>
      <dgm:t>
        <a:bodyPr/>
        <a:lstStyle/>
        <a:p>
          <a:endParaRPr lang="en-US"/>
        </a:p>
      </dgm:t>
    </dgm:pt>
    <dgm:pt modelId="{6D0E5D9F-7263-4526-A227-51301233F549}">
      <dgm:prSet phldrT="[Text]"/>
      <dgm:spPr/>
      <dgm:t>
        <a:bodyPr/>
        <a:lstStyle/>
        <a:p>
          <a:r>
            <a:rPr lang="en-US" dirty="0" smtClean="0"/>
            <a:t>Step 3</a:t>
          </a:r>
          <a:endParaRPr lang="en-US" dirty="0"/>
        </a:p>
      </dgm:t>
    </dgm:pt>
    <dgm:pt modelId="{23416D07-25F8-426C-BC65-639E6BCF4D6D}" type="parTrans" cxnId="{C8C462C6-33A3-4E8B-91FE-36DBE92F1C4A}">
      <dgm:prSet/>
      <dgm:spPr/>
      <dgm:t>
        <a:bodyPr/>
        <a:lstStyle/>
        <a:p>
          <a:endParaRPr lang="en-US"/>
        </a:p>
      </dgm:t>
    </dgm:pt>
    <dgm:pt modelId="{DE289E29-1989-4D8E-8AA6-F030105B3F13}" type="sibTrans" cxnId="{C8C462C6-33A3-4E8B-91FE-36DBE92F1C4A}">
      <dgm:prSet/>
      <dgm:spPr/>
      <dgm:t>
        <a:bodyPr/>
        <a:lstStyle/>
        <a:p>
          <a:endParaRPr lang="en-US"/>
        </a:p>
      </dgm:t>
    </dgm:pt>
    <dgm:pt modelId="{357008B7-F3FD-489F-A410-81C9A9EFE4DA}">
      <dgm:prSet phldrT="[Text]"/>
      <dgm:spPr/>
      <dgm:t>
        <a:bodyPr/>
        <a:lstStyle/>
        <a:p>
          <a:r>
            <a:rPr lang="en-US" dirty="0" smtClean="0"/>
            <a:t>Fill out the point of discussion on your worksheet and express your opinion.</a:t>
          </a:r>
          <a:endParaRPr lang="en-US" dirty="0"/>
        </a:p>
      </dgm:t>
    </dgm:pt>
    <dgm:pt modelId="{ED5EFE54-4C6D-4A88-939B-CE66C6668425}" type="parTrans" cxnId="{8910F93B-7180-4A52-9856-879D102D33F8}">
      <dgm:prSet/>
      <dgm:spPr/>
      <dgm:t>
        <a:bodyPr/>
        <a:lstStyle/>
        <a:p>
          <a:endParaRPr lang="en-US"/>
        </a:p>
      </dgm:t>
    </dgm:pt>
    <dgm:pt modelId="{87BC108C-4915-4A4B-8565-E4BD28BA3C35}" type="sibTrans" cxnId="{8910F93B-7180-4A52-9856-879D102D33F8}">
      <dgm:prSet/>
      <dgm:spPr/>
      <dgm:t>
        <a:bodyPr/>
        <a:lstStyle/>
        <a:p>
          <a:endParaRPr lang="en-US"/>
        </a:p>
      </dgm:t>
    </dgm:pt>
    <dgm:pt modelId="{E5E95E82-EF79-43CA-AA86-43B0E1CBCD3F}">
      <dgm:prSet phldrT="[Text]"/>
      <dgm:spPr/>
      <dgm:t>
        <a:bodyPr/>
        <a:lstStyle/>
        <a:p>
          <a:r>
            <a:rPr lang="en-US" dirty="0" smtClean="0"/>
            <a:t>Step 4 Title</a:t>
          </a:r>
          <a:endParaRPr lang="en-US" dirty="0"/>
        </a:p>
      </dgm:t>
    </dgm:pt>
    <dgm:pt modelId="{FD76A3AE-1B6C-45A0-8E84-63160283749F}" type="parTrans" cxnId="{A76240AD-13F6-40C0-BD9B-102D5EC0AE51}">
      <dgm:prSet/>
      <dgm:spPr/>
      <dgm:t>
        <a:bodyPr/>
        <a:lstStyle/>
        <a:p>
          <a:endParaRPr lang="en-US"/>
        </a:p>
      </dgm:t>
    </dgm:pt>
    <dgm:pt modelId="{BF76010C-5523-4E13-B3E7-886DCE6AEBD4}" type="sibTrans" cxnId="{A76240AD-13F6-40C0-BD9B-102D5EC0AE51}">
      <dgm:prSet/>
      <dgm:spPr/>
      <dgm:t>
        <a:bodyPr/>
        <a:lstStyle/>
        <a:p>
          <a:endParaRPr lang="en-US"/>
        </a:p>
      </dgm:t>
    </dgm:pt>
    <dgm:pt modelId="{A81358E0-3DE7-41AD-A28C-ABB22548B1F6}">
      <dgm:prSet phldrT="[Text]"/>
      <dgm:spPr/>
      <dgm:t>
        <a:bodyPr/>
        <a:lstStyle/>
        <a:p>
          <a:r>
            <a:rPr lang="en-US" dirty="0" smtClean="0"/>
            <a:t>Get ready to maturely and respectfully discuss with one another.</a:t>
          </a:r>
          <a:endParaRPr lang="en-US" dirty="0"/>
        </a:p>
      </dgm:t>
    </dgm:pt>
    <dgm:pt modelId="{262E0B94-6EA9-4797-B705-959D7B185F91}" type="parTrans" cxnId="{FB8541C0-3895-4553-A4C7-34B81A3C4A0B}">
      <dgm:prSet/>
      <dgm:spPr/>
      <dgm:t>
        <a:bodyPr/>
        <a:lstStyle/>
        <a:p>
          <a:endParaRPr lang="en-US"/>
        </a:p>
      </dgm:t>
    </dgm:pt>
    <dgm:pt modelId="{77756FBB-BF6C-4D78-803E-BCC851F1DA03}" type="sibTrans" cxnId="{FB8541C0-3895-4553-A4C7-34B81A3C4A0B}">
      <dgm:prSet/>
      <dgm:spPr/>
      <dgm:t>
        <a:bodyPr/>
        <a:lstStyle/>
        <a:p>
          <a:endParaRPr lang="en-US"/>
        </a:p>
      </dgm:t>
    </dgm:pt>
    <dgm:pt modelId="{6F1872F4-A030-4D64-A17C-72EA1ABBD62E}" type="pres">
      <dgm:prSet presAssocID="{CF9055CF-8DEB-4A02-949A-DE72B6AC5D3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8302F07-D6A9-46A5-9807-EBF6C9F5B2DD}" type="pres">
      <dgm:prSet presAssocID="{082E8A29-955A-4C7C-A174-3E9DCD4DC89B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81DF6F-8E98-430C-9A87-14BEC6C3269E}" type="pres">
      <dgm:prSet presAssocID="{C2176686-D23E-48EB-9D1B-1A1B46236638}" presName="sibTrans" presStyleCnt="0"/>
      <dgm:spPr/>
    </dgm:pt>
    <dgm:pt modelId="{DAD9059A-916A-4916-A2A8-B42491568DD3}" type="pres">
      <dgm:prSet presAssocID="{B6E26FFC-9977-4BBC-BEC7-3D6B63754E52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AEACD1-F8CF-4528-8379-DAA829B3790B}" type="pres">
      <dgm:prSet presAssocID="{48634C00-2335-4923-9072-EB7482323D9C}" presName="sibTrans" presStyleCnt="0"/>
      <dgm:spPr/>
    </dgm:pt>
    <dgm:pt modelId="{25A33852-3C4B-4406-8856-3A4D6201948C}" type="pres">
      <dgm:prSet presAssocID="{6D0E5D9F-7263-4526-A227-51301233F549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2EDDC3-60FD-463F-A6DB-A597D604B642}" type="pres">
      <dgm:prSet presAssocID="{DE289E29-1989-4D8E-8AA6-F030105B3F13}" presName="sibTrans" presStyleCnt="0"/>
      <dgm:spPr/>
    </dgm:pt>
    <dgm:pt modelId="{86146B22-5360-4D1B-AC91-3378F10134EE}" type="pres">
      <dgm:prSet presAssocID="{E5E95E82-EF79-43CA-AA86-43B0E1CBCD3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8C462C6-33A3-4E8B-91FE-36DBE92F1C4A}" srcId="{CF9055CF-8DEB-4A02-949A-DE72B6AC5D37}" destId="{6D0E5D9F-7263-4526-A227-51301233F549}" srcOrd="2" destOrd="0" parTransId="{23416D07-25F8-426C-BC65-639E6BCF4D6D}" sibTransId="{DE289E29-1989-4D8E-8AA6-F030105B3F13}"/>
    <dgm:cxn modelId="{A76240AD-13F6-40C0-BD9B-102D5EC0AE51}" srcId="{CF9055CF-8DEB-4A02-949A-DE72B6AC5D37}" destId="{E5E95E82-EF79-43CA-AA86-43B0E1CBCD3F}" srcOrd="3" destOrd="0" parTransId="{FD76A3AE-1B6C-45A0-8E84-63160283749F}" sibTransId="{BF76010C-5523-4E13-B3E7-886DCE6AEBD4}"/>
    <dgm:cxn modelId="{FB8541C0-3895-4553-A4C7-34B81A3C4A0B}" srcId="{E5E95E82-EF79-43CA-AA86-43B0E1CBCD3F}" destId="{A81358E0-3DE7-41AD-A28C-ABB22548B1F6}" srcOrd="0" destOrd="0" parTransId="{262E0B94-6EA9-4797-B705-959D7B185F91}" sibTransId="{77756FBB-BF6C-4D78-803E-BCC851F1DA03}"/>
    <dgm:cxn modelId="{2FA258D4-5B38-426D-B0D7-CD8F217A1137}" type="presOf" srcId="{E5E95E82-EF79-43CA-AA86-43B0E1CBCD3F}" destId="{86146B22-5360-4D1B-AC91-3378F10134EE}" srcOrd="0" destOrd="0" presId="urn:microsoft.com/office/officeart/2005/8/layout/hList6"/>
    <dgm:cxn modelId="{F4F3BD4C-7DE7-449F-8ECF-B43B2B86F2EB}" type="presOf" srcId="{CBCC21F5-552F-4D39-812E-6FCD4A366F58}" destId="{DAD9059A-916A-4916-A2A8-B42491568DD3}" srcOrd="0" destOrd="1" presId="urn:microsoft.com/office/officeart/2005/8/layout/hList6"/>
    <dgm:cxn modelId="{67A03D8F-F327-4A9F-ABBC-1EB67EFD1ECB}" srcId="{082E8A29-955A-4C7C-A174-3E9DCD4DC89B}" destId="{23A0DE4A-FE92-496E-B335-3433CEFB74E9}" srcOrd="0" destOrd="0" parTransId="{68935D38-FEDC-4CD3-8002-43CB3944BEAF}" sibTransId="{55DF926D-029A-4E18-95C4-77A5A37CAE40}"/>
    <dgm:cxn modelId="{ECB535CD-5106-41E2-A5E6-D382C3792033}" type="presOf" srcId="{357008B7-F3FD-489F-A410-81C9A9EFE4DA}" destId="{25A33852-3C4B-4406-8856-3A4D6201948C}" srcOrd="0" destOrd="1" presId="urn:microsoft.com/office/officeart/2005/8/layout/hList6"/>
    <dgm:cxn modelId="{2986897A-7787-444F-B6C8-41F3823EF3C1}" srcId="{CF9055CF-8DEB-4A02-949A-DE72B6AC5D37}" destId="{082E8A29-955A-4C7C-A174-3E9DCD4DC89B}" srcOrd="0" destOrd="0" parTransId="{BA7938E6-8DFA-40B7-B4C4-EACC6D85FC31}" sibTransId="{C2176686-D23E-48EB-9D1B-1A1B46236638}"/>
    <dgm:cxn modelId="{5351B217-259B-4E6A-85F5-2E408BEB0764}" type="presOf" srcId="{082E8A29-955A-4C7C-A174-3E9DCD4DC89B}" destId="{98302F07-D6A9-46A5-9807-EBF6C9F5B2DD}" srcOrd="0" destOrd="0" presId="urn:microsoft.com/office/officeart/2005/8/layout/hList6"/>
    <dgm:cxn modelId="{0676BA07-1135-49D0-993A-27A9F99FC0CD}" type="presOf" srcId="{B6E26FFC-9977-4BBC-BEC7-3D6B63754E52}" destId="{DAD9059A-916A-4916-A2A8-B42491568DD3}" srcOrd="0" destOrd="0" presId="urn:microsoft.com/office/officeart/2005/8/layout/hList6"/>
    <dgm:cxn modelId="{DC53BA63-76BA-413A-ACCE-B7609C3FDC8E}" type="presOf" srcId="{A81358E0-3DE7-41AD-A28C-ABB22548B1F6}" destId="{86146B22-5360-4D1B-AC91-3378F10134EE}" srcOrd="0" destOrd="1" presId="urn:microsoft.com/office/officeart/2005/8/layout/hList6"/>
    <dgm:cxn modelId="{C06DA1C3-D38F-43B1-B24E-E80592CC29EC}" type="presOf" srcId="{23A0DE4A-FE92-496E-B335-3433CEFB74E9}" destId="{98302F07-D6A9-46A5-9807-EBF6C9F5B2DD}" srcOrd="0" destOrd="1" presId="urn:microsoft.com/office/officeart/2005/8/layout/hList6"/>
    <dgm:cxn modelId="{24179AE2-AA7E-4702-A358-E95F80152CCA}" type="presOf" srcId="{CF9055CF-8DEB-4A02-949A-DE72B6AC5D37}" destId="{6F1872F4-A030-4D64-A17C-72EA1ABBD62E}" srcOrd="0" destOrd="0" presId="urn:microsoft.com/office/officeart/2005/8/layout/hList6"/>
    <dgm:cxn modelId="{17E73148-9C08-4999-B21E-F3C5A0E3FC0C}" srcId="{CF9055CF-8DEB-4A02-949A-DE72B6AC5D37}" destId="{B6E26FFC-9977-4BBC-BEC7-3D6B63754E52}" srcOrd="1" destOrd="0" parTransId="{5CEFBD89-2F4F-4B51-A98A-0F3C86494166}" sibTransId="{48634C00-2335-4923-9072-EB7482323D9C}"/>
    <dgm:cxn modelId="{8910F93B-7180-4A52-9856-879D102D33F8}" srcId="{6D0E5D9F-7263-4526-A227-51301233F549}" destId="{357008B7-F3FD-489F-A410-81C9A9EFE4DA}" srcOrd="0" destOrd="0" parTransId="{ED5EFE54-4C6D-4A88-939B-CE66C6668425}" sibTransId="{87BC108C-4915-4A4B-8565-E4BD28BA3C35}"/>
    <dgm:cxn modelId="{3C41F2E0-4620-40B4-9857-68872B278EFB}" srcId="{B6E26FFC-9977-4BBC-BEC7-3D6B63754E52}" destId="{CBCC21F5-552F-4D39-812E-6FCD4A366F58}" srcOrd="0" destOrd="0" parTransId="{4A973A1C-85F1-4969-A536-D29940229E2C}" sibTransId="{3640B940-6901-481F-ADF7-6B77DEEED764}"/>
    <dgm:cxn modelId="{77BD0D2D-7C4E-49B3-9A72-0FD33F32D294}" type="presOf" srcId="{6D0E5D9F-7263-4526-A227-51301233F549}" destId="{25A33852-3C4B-4406-8856-3A4D6201948C}" srcOrd="0" destOrd="0" presId="urn:microsoft.com/office/officeart/2005/8/layout/hList6"/>
    <dgm:cxn modelId="{D4055BC1-25B1-4CD1-BF08-20C154FADF73}" type="presParOf" srcId="{6F1872F4-A030-4D64-A17C-72EA1ABBD62E}" destId="{98302F07-D6A9-46A5-9807-EBF6C9F5B2DD}" srcOrd="0" destOrd="0" presId="urn:microsoft.com/office/officeart/2005/8/layout/hList6"/>
    <dgm:cxn modelId="{584E2F3E-994B-49B2-AD46-0E8D6E4A468B}" type="presParOf" srcId="{6F1872F4-A030-4D64-A17C-72EA1ABBD62E}" destId="{6681DF6F-8E98-430C-9A87-14BEC6C3269E}" srcOrd="1" destOrd="0" presId="urn:microsoft.com/office/officeart/2005/8/layout/hList6"/>
    <dgm:cxn modelId="{FD54A181-98DF-439C-9CA4-93CD1333DEC4}" type="presParOf" srcId="{6F1872F4-A030-4D64-A17C-72EA1ABBD62E}" destId="{DAD9059A-916A-4916-A2A8-B42491568DD3}" srcOrd="2" destOrd="0" presId="urn:microsoft.com/office/officeart/2005/8/layout/hList6"/>
    <dgm:cxn modelId="{B910F504-589D-4168-B820-FECB0EF26955}" type="presParOf" srcId="{6F1872F4-A030-4D64-A17C-72EA1ABBD62E}" destId="{39AEACD1-F8CF-4528-8379-DAA829B3790B}" srcOrd="3" destOrd="0" presId="urn:microsoft.com/office/officeart/2005/8/layout/hList6"/>
    <dgm:cxn modelId="{AEDC4C6E-DC7C-4364-8563-E748313EFA17}" type="presParOf" srcId="{6F1872F4-A030-4D64-A17C-72EA1ABBD62E}" destId="{25A33852-3C4B-4406-8856-3A4D6201948C}" srcOrd="4" destOrd="0" presId="urn:microsoft.com/office/officeart/2005/8/layout/hList6"/>
    <dgm:cxn modelId="{CBF7D188-2B16-4153-AEAE-C484C833188A}" type="presParOf" srcId="{6F1872F4-A030-4D64-A17C-72EA1ABBD62E}" destId="{562EDDC3-60FD-463F-A6DB-A597D604B642}" srcOrd="5" destOrd="0" presId="urn:microsoft.com/office/officeart/2005/8/layout/hList6"/>
    <dgm:cxn modelId="{A7220034-7FD2-4082-91F9-5EDDE0F524D0}" type="presParOf" srcId="{6F1872F4-A030-4D64-A17C-72EA1ABBD62E}" destId="{86146B22-5360-4D1B-AC91-3378F10134EE}" srcOrd="6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302F07-D6A9-46A5-9807-EBF6C9F5B2DD}">
      <dsp:nvSpPr>
        <dsp:cNvPr id="0" name=""/>
        <dsp:cNvSpPr/>
      </dsp:nvSpPr>
      <dsp:spPr>
        <a:xfrm rot="16200000">
          <a:off x="-851716" y="854037"/>
          <a:ext cx="3986213" cy="2278137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0" tIns="0" rIns="170151" bIns="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Step 1</a:t>
          </a:r>
          <a:endParaRPr lang="en-US" sz="27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DO NOT TALK OR BLURT OUT ANSWERS AT THE START.</a:t>
          </a:r>
          <a:endParaRPr lang="en-US" sz="2100" kern="1200" dirty="0"/>
        </a:p>
      </dsp:txBody>
      <dsp:txXfrm rot="5400000">
        <a:off x="2322" y="797242"/>
        <a:ext cx="2278137" cy="2391727"/>
      </dsp:txXfrm>
    </dsp:sp>
    <dsp:sp modelId="{DAD9059A-916A-4916-A2A8-B42491568DD3}">
      <dsp:nvSpPr>
        <dsp:cNvPr id="0" name=""/>
        <dsp:cNvSpPr/>
      </dsp:nvSpPr>
      <dsp:spPr>
        <a:xfrm rot="16200000">
          <a:off x="1597281" y="854037"/>
          <a:ext cx="3986213" cy="2278137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0" tIns="0" rIns="170151" bIns="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Step </a:t>
          </a:r>
          <a:r>
            <a:rPr lang="en-US" sz="2700" kern="1200" dirty="0" smtClean="0"/>
            <a:t>2</a:t>
          </a:r>
          <a:endParaRPr lang="en-US" sz="27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Walk over to the side that represents your perspective.</a:t>
          </a:r>
          <a:endParaRPr lang="en-US" sz="2100" kern="1200" dirty="0"/>
        </a:p>
      </dsp:txBody>
      <dsp:txXfrm rot="5400000">
        <a:off x="2451319" y="797242"/>
        <a:ext cx="2278137" cy="2391727"/>
      </dsp:txXfrm>
    </dsp:sp>
    <dsp:sp modelId="{25A33852-3C4B-4406-8856-3A4D6201948C}">
      <dsp:nvSpPr>
        <dsp:cNvPr id="0" name=""/>
        <dsp:cNvSpPr/>
      </dsp:nvSpPr>
      <dsp:spPr>
        <a:xfrm rot="16200000">
          <a:off x="4046280" y="854037"/>
          <a:ext cx="3986213" cy="2278137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0" tIns="0" rIns="170151" bIns="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Step 3</a:t>
          </a:r>
          <a:endParaRPr lang="en-US" sz="27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Fill out the point of discussion on your worksheet and express your opinion.</a:t>
          </a:r>
          <a:endParaRPr lang="en-US" sz="2100" kern="1200" dirty="0"/>
        </a:p>
      </dsp:txBody>
      <dsp:txXfrm rot="5400000">
        <a:off x="4900318" y="797242"/>
        <a:ext cx="2278137" cy="2391727"/>
      </dsp:txXfrm>
    </dsp:sp>
    <dsp:sp modelId="{86146B22-5360-4D1B-AC91-3378F10134EE}">
      <dsp:nvSpPr>
        <dsp:cNvPr id="0" name=""/>
        <dsp:cNvSpPr/>
      </dsp:nvSpPr>
      <dsp:spPr>
        <a:xfrm rot="16200000">
          <a:off x="6495278" y="854037"/>
          <a:ext cx="3986213" cy="2278137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0" tIns="0" rIns="170151" bIns="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Step 4 Title</a:t>
          </a:r>
          <a:endParaRPr lang="en-US" sz="27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Get ready to maturely and respectfully discuss with one another.</a:t>
          </a:r>
          <a:endParaRPr lang="en-US" sz="2100" kern="1200" dirty="0"/>
        </a:p>
      </dsp:txBody>
      <dsp:txXfrm rot="5400000">
        <a:off x="7349316" y="797242"/>
        <a:ext cx="2278137" cy="23917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EBDA6D-DC69-4DCE-BAF7-6763517D3376}" type="datetimeFigureOut">
              <a:rPr lang="en-US"/>
              <a:t>2/26/2015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977E94-A6AB-4E02-8E43-E89F9CF4757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542583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7F6C43-988E-4257-9A1C-C162EF036D58}" type="datetimeFigureOut">
              <a:rPr lang="en-US"/>
              <a:t>2/26/2015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D491D0-8E1B-49C7-849B-A28568D94497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26325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inv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832533" y="1371600"/>
            <a:ext cx="9359467" cy="297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2832533" y="4462272"/>
            <a:ext cx="9359467" cy="10332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">
          <a:xfrm>
            <a:off x="3175199" y="1943842"/>
            <a:ext cx="8500062" cy="2387600"/>
          </a:xfrm>
        </p:spPr>
        <p:txBody>
          <a:bodyPr anchor="b"/>
          <a:lstStyle>
            <a:lvl1pPr algn="l">
              <a:lnSpc>
                <a:spcPct val="90000"/>
              </a:lnSpc>
              <a:defRPr sz="6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75199" y="4538659"/>
            <a:ext cx="8500062" cy="865321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/>
              <a:t>2/26/2015</a:t>
            </a:fld>
            <a:endParaRPr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47549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/>
              <a:t>2/26/2015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64405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8199" y="462249"/>
            <a:ext cx="9693088" cy="571471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8199" y="6356350"/>
            <a:ext cx="1971947" cy="365125"/>
          </a:xfrm>
        </p:spPr>
        <p:txBody>
          <a:bodyPr/>
          <a:lstStyle/>
          <a:p>
            <a:fld id="{2CCFE9AC-F15C-4FA0-A6F1-298829FA691D}" type="datetimeFigureOut">
              <a:rPr lang="en-US"/>
              <a:t>2/26/2015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82374" y="6356350"/>
            <a:ext cx="5687786" cy="365125"/>
          </a:xfrm>
        </p:spPr>
        <p:txBody>
          <a:bodyPr/>
          <a:lstStyle/>
          <a:p>
            <a:endParaRPr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invGray">
          <a:xfrm rot="5400000">
            <a:off x="7523375" y="2743540"/>
            <a:ext cx="6857433" cy="137148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5400000">
            <a:off x="8267671" y="3370131"/>
            <a:ext cx="6858000" cy="1188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266348" y="462249"/>
            <a:ext cx="1370886" cy="571471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02389" y="6356350"/>
            <a:ext cx="1968898" cy="365125"/>
          </a:xfrm>
        </p:spPr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2941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/>
              <a:t>2/26/2015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41333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 bwMode="inv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502152" y="-20637"/>
            <a:ext cx="7315200" cy="434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3502152" y="4462272"/>
            <a:ext cx="7315200" cy="17190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3838015" y="658346"/>
            <a:ext cx="6597464" cy="3664417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5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8014" y="4589463"/>
            <a:ext cx="6597465" cy="1500187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/>
              <a:t>2/26/2015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82452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0160" y="2194560"/>
            <a:ext cx="4489704" cy="3986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5368" y="2194560"/>
            <a:ext cx="4493424" cy="3986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/>
              <a:t>2/26/2015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01040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0160" y="1828456"/>
            <a:ext cx="4489704" cy="83069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80160" y="2743194"/>
            <a:ext cx="4489704" cy="343376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9088" y="1828456"/>
            <a:ext cx="4489704" cy="83069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9088" y="2743194"/>
            <a:ext cx="4489704" cy="343376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/>
              <a:t>2/26/2015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6128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/>
              <a:t>2/26/2015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41611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/>
              <a:t>2/26/2015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30296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8896" y="2465294"/>
            <a:ext cx="5389895" cy="4392706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1818" y="2465294"/>
            <a:ext cx="3834874" cy="3711669"/>
          </a:xfrm>
        </p:spPr>
        <p:txBody>
          <a:bodyPr>
            <a:normAutofit/>
          </a:bodyPr>
          <a:lstStyle>
            <a:lvl1pPr marL="0" indent="0">
              <a:spcBef>
                <a:spcPts val="1500"/>
              </a:spcBef>
              <a:buNone/>
              <a:defRPr sz="2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/>
              <a:t>2/26/2015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14742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18896" y="1828456"/>
            <a:ext cx="5389895" cy="5029544"/>
          </a:xfrm>
        </p:spPr>
        <p:txBody>
          <a:bodyPr tIns="13716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1819" y="2465293"/>
            <a:ext cx="3834874" cy="3711669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/>
              <a:t>2/26/2015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61366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347472"/>
            <a:ext cx="12188952" cy="1188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invGray">
          <a:xfrm>
            <a:off x="0" y="457200"/>
            <a:ext cx="12188952" cy="137125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280160" y="466343"/>
            <a:ext cx="9628632" cy="13621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0160" y="2190749"/>
            <a:ext cx="9628632" cy="39862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0160" y="6356350"/>
            <a:ext cx="19719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FE9AC-F15C-4FA0-A6F1-298829FA691D}" type="datetimeFigureOut">
              <a:rPr lang="en-US"/>
              <a:t>2/26/2015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52107" y="6356350"/>
            <a:ext cx="56877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39894" y="6356350"/>
            <a:ext cx="19688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71921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5000"/>
        </a:lnSpc>
        <a:spcBef>
          <a:spcPct val="0"/>
        </a:spcBef>
        <a:buNone/>
        <a:defRPr sz="3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500"/>
        </a:spcBef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3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300"/>
        </a:spcBef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Power of Influence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Mr. Souvannarath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6983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/>
              <a:t>Philosophical Chair</a:t>
            </a:r>
            <a:endParaRPr lang="en-US" sz="5400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n-US" sz="2800" dirty="0" smtClean="0"/>
              <a:t>You </a:t>
            </a:r>
            <a:r>
              <a:rPr lang="en-US" sz="2800" dirty="0"/>
              <a:t>will be provided with an influential, well-known person at the start of this activity as your point of discussion. </a:t>
            </a:r>
            <a:endParaRPr lang="en-US" sz="2800" dirty="0" smtClean="0"/>
          </a:p>
          <a:p>
            <a:pPr marL="0" indent="0" algn="ctr">
              <a:buNone/>
            </a:pPr>
            <a:endParaRPr lang="en-US" sz="2800" dirty="0" smtClean="0"/>
          </a:p>
          <a:p>
            <a:pPr algn="ctr"/>
            <a:r>
              <a:rPr lang="en-US" sz="2800" dirty="0" smtClean="0"/>
              <a:t>For </a:t>
            </a:r>
            <a:r>
              <a:rPr lang="en-US" sz="2800" dirty="0"/>
              <a:t>each of the point below, you will provide your personal evidence/opinion on whether you think this person is a </a:t>
            </a:r>
            <a:r>
              <a:rPr lang="en-US" sz="2800" i="1" dirty="0"/>
              <a:t>good influence</a:t>
            </a:r>
            <a:r>
              <a:rPr lang="en-US" sz="2800" dirty="0"/>
              <a:t> or a </a:t>
            </a:r>
            <a:r>
              <a:rPr lang="en-US" sz="2800" i="1" dirty="0"/>
              <a:t>bad influence</a:t>
            </a:r>
            <a:r>
              <a:rPr lang="en-US" sz="2800" dirty="0"/>
              <a:t>. </a:t>
            </a:r>
            <a:endParaRPr lang="en-US" sz="2800" dirty="0" smtClean="0"/>
          </a:p>
          <a:p>
            <a:pPr marL="0" indent="0" algn="ctr">
              <a:buNone/>
            </a:pPr>
            <a:endParaRPr lang="en-US" sz="2800" dirty="0" smtClean="0"/>
          </a:p>
          <a:p>
            <a:pPr algn="ctr"/>
            <a:r>
              <a:rPr lang="en-US" sz="2800" b="1" dirty="0" smtClean="0"/>
              <a:t>Be </a:t>
            </a:r>
            <a:r>
              <a:rPr lang="en-US" sz="2800" b="1" dirty="0"/>
              <a:t>prepared to discuss as a whole group</a:t>
            </a:r>
            <a:r>
              <a:rPr lang="en-US" sz="2800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3556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/>
              <a:t>Steps for our Philosophical Chair</a:t>
            </a:r>
            <a:endParaRPr lang="en-US" sz="5400" dirty="0"/>
          </a:p>
        </p:txBody>
      </p:sp>
      <p:graphicFrame>
        <p:nvGraphicFramePr>
          <p:cNvPr id="8" name="Content Placeholder 7" descr="Trapezoid List" title="SmartArt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1188460"/>
              </p:ext>
            </p:extLst>
          </p:nvPr>
        </p:nvGraphicFramePr>
        <p:xfrm>
          <a:off x="1279525" y="2190750"/>
          <a:ext cx="9629775" cy="39862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496992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800" dirty="0" smtClean="0"/>
              <a:t>Influential Person:</a:t>
            </a:r>
          </a:p>
          <a:p>
            <a:pPr algn="ctr"/>
            <a:r>
              <a:rPr lang="en-US" sz="4800" dirty="0" smtClean="0"/>
              <a:t>Miley Cyrus</a:t>
            </a:r>
            <a:endParaRPr lang="en-US" sz="4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1121" y="80226"/>
            <a:ext cx="6191250" cy="409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7975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Miley Cyrus: </a:t>
            </a:r>
            <a:br>
              <a:rPr lang="en-US" sz="4000" dirty="0" smtClean="0"/>
            </a:br>
            <a:r>
              <a:rPr lang="en-US" sz="4000" i="1" dirty="0" smtClean="0"/>
              <a:t>Transitioning from Childhood to Adulthood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0796" y="3572414"/>
            <a:ext cx="4489704" cy="830695"/>
          </a:xfrm>
        </p:spPr>
        <p:txBody>
          <a:bodyPr>
            <a:normAutofit/>
          </a:bodyPr>
          <a:lstStyle/>
          <a:p>
            <a:r>
              <a:rPr lang="en-US" sz="4000" dirty="0" smtClean="0"/>
              <a:t>GOOD INFLUENCE?</a:t>
            </a:r>
            <a:endParaRPr lang="en-US" sz="4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86357" y="3572412"/>
            <a:ext cx="3903260" cy="830695"/>
          </a:xfrm>
        </p:spPr>
        <p:txBody>
          <a:bodyPr>
            <a:normAutofit/>
          </a:bodyPr>
          <a:lstStyle/>
          <a:p>
            <a:r>
              <a:rPr lang="en-US" sz="4000" dirty="0" smtClean="0"/>
              <a:t>BAD INFLUENCE?</a:t>
            </a:r>
          </a:p>
        </p:txBody>
      </p:sp>
    </p:spTree>
    <p:extLst>
      <p:ext uri="{BB962C8B-B14F-4D97-AF65-F5344CB8AC3E}">
        <p14:creationId xmlns:p14="http://schemas.microsoft.com/office/powerpoint/2010/main" val="888304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Miley Cyrus: </a:t>
            </a:r>
            <a:br>
              <a:rPr lang="en-US" sz="4000" dirty="0" smtClean="0"/>
            </a:br>
            <a:r>
              <a:rPr lang="en-US" sz="4000" i="1" dirty="0" smtClean="0"/>
              <a:t>Career, Music, and Song Lyrics</a:t>
            </a:r>
            <a:endParaRPr lang="en-US" sz="4000" i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0796" y="3572414"/>
            <a:ext cx="4489704" cy="830695"/>
          </a:xfrm>
        </p:spPr>
        <p:txBody>
          <a:bodyPr>
            <a:normAutofit/>
          </a:bodyPr>
          <a:lstStyle/>
          <a:p>
            <a:r>
              <a:rPr lang="en-US" sz="4000" dirty="0" smtClean="0"/>
              <a:t>GOOD INFLUENCE?</a:t>
            </a:r>
            <a:endParaRPr lang="en-US" sz="4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86357" y="3572412"/>
            <a:ext cx="3903260" cy="830695"/>
          </a:xfrm>
        </p:spPr>
        <p:txBody>
          <a:bodyPr>
            <a:normAutofit/>
          </a:bodyPr>
          <a:lstStyle/>
          <a:p>
            <a:r>
              <a:rPr lang="en-US" sz="4000" dirty="0" smtClean="0"/>
              <a:t>BAD INFLUENCE?</a:t>
            </a:r>
          </a:p>
        </p:txBody>
      </p:sp>
    </p:spTree>
    <p:extLst>
      <p:ext uri="{BB962C8B-B14F-4D97-AF65-F5344CB8AC3E}">
        <p14:creationId xmlns:p14="http://schemas.microsoft.com/office/powerpoint/2010/main" val="575013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Miley Cyrus: </a:t>
            </a:r>
            <a:br>
              <a:rPr lang="en-US" sz="4000" dirty="0" smtClean="0"/>
            </a:br>
            <a:r>
              <a:rPr lang="en-US" sz="4000" i="1" dirty="0" smtClean="0"/>
              <a:t>Image in the Public Eye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0796" y="3572414"/>
            <a:ext cx="4489704" cy="830695"/>
          </a:xfrm>
        </p:spPr>
        <p:txBody>
          <a:bodyPr>
            <a:normAutofit/>
          </a:bodyPr>
          <a:lstStyle/>
          <a:p>
            <a:r>
              <a:rPr lang="en-US" sz="4000" dirty="0" smtClean="0"/>
              <a:t>GOOD INFLUENCE?</a:t>
            </a:r>
            <a:endParaRPr lang="en-US" sz="4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86357" y="3572412"/>
            <a:ext cx="3903260" cy="830695"/>
          </a:xfrm>
        </p:spPr>
        <p:txBody>
          <a:bodyPr>
            <a:normAutofit/>
          </a:bodyPr>
          <a:lstStyle/>
          <a:p>
            <a:r>
              <a:rPr lang="en-US" sz="4000" dirty="0" smtClean="0"/>
              <a:t>BAD INFLUENCE?</a:t>
            </a:r>
          </a:p>
        </p:txBody>
      </p:sp>
    </p:spTree>
    <p:extLst>
      <p:ext uri="{BB962C8B-B14F-4D97-AF65-F5344CB8AC3E}">
        <p14:creationId xmlns:p14="http://schemas.microsoft.com/office/powerpoint/2010/main" val="60452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ducation 16x9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ducation_16x9.potx" id="{AA5F22BC-61EA-4F01-AB22-75117871E196}" vid="{BD0EB374-1DDC-4F15-88A9-D386288C58A6}"/>
    </a:ext>
  </a:extLst>
</a:theme>
</file>

<file path=ppt/theme/theme2.xml><?xml version="1.0" encoding="utf-8"?>
<a:theme xmlns:a="http://schemas.openxmlformats.org/drawingml/2006/main" name="Office Theme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46F0C7C-95CD-4157-B59F-1693F8160BF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Educational subjects presentation, chalkboard illustrations design (widescreen)</Template>
  <TotalTime>0</TotalTime>
  <Words>160</Words>
  <Application>Microsoft Office PowerPoint</Application>
  <PresentationFormat>Widescreen</PresentationFormat>
  <Paragraphs>28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Calibri</vt:lpstr>
      <vt:lpstr>Wingdings</vt:lpstr>
      <vt:lpstr>Education 16x9</vt:lpstr>
      <vt:lpstr>The Power of Influence</vt:lpstr>
      <vt:lpstr>Philosophical Chair</vt:lpstr>
      <vt:lpstr>Steps for our Philosophical Chair</vt:lpstr>
      <vt:lpstr>PowerPoint Presentation</vt:lpstr>
      <vt:lpstr>Miley Cyrus:  Transitioning from Childhood to Adulthood</vt:lpstr>
      <vt:lpstr>Miley Cyrus:  Career, Music, and Song Lyrics</vt:lpstr>
      <vt:lpstr>Miley Cyrus:  Image in the Public Eye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2015-02-27T02:00:47Z</dcterms:created>
  <dcterms:modified xsi:type="dcterms:W3CDTF">2015-02-27T02:31:16Z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TC034629029991</vt:lpwstr>
  </property>
</Properties>
</file>